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5" r:id="rId2"/>
    <p:sldId id="266" r:id="rId3"/>
    <p:sldId id="276" r:id="rId4"/>
    <p:sldId id="257" r:id="rId5"/>
    <p:sldId id="284" r:id="rId6"/>
    <p:sldId id="278" r:id="rId7"/>
    <p:sldId id="280" r:id="rId8"/>
    <p:sldId id="281" r:id="rId9"/>
    <p:sldId id="283" r:id="rId10"/>
    <p:sldId id="259" r:id="rId11"/>
    <p:sldId id="260" r:id="rId12"/>
    <p:sldId id="277" r:id="rId13"/>
    <p:sldId id="268" r:id="rId14"/>
    <p:sldId id="269" r:id="rId15"/>
    <p:sldId id="271" r:id="rId16"/>
    <p:sldId id="272" r:id="rId17"/>
    <p:sldId id="275" r:id="rId18"/>
    <p:sldId id="273" r:id="rId19"/>
    <p:sldId id="287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803EA56-BA62-4706-9A3B-FE5947BCFC0E}">
          <p14:sldIdLst>
            <p14:sldId id="265"/>
            <p14:sldId id="266"/>
            <p14:sldId id="276"/>
            <p14:sldId id="257"/>
            <p14:sldId id="284"/>
            <p14:sldId id="278"/>
            <p14:sldId id="280"/>
            <p14:sldId id="281"/>
            <p14:sldId id="283"/>
            <p14:sldId id="259"/>
            <p14:sldId id="260"/>
            <p14:sldId id="277"/>
            <p14:sldId id="268"/>
            <p14:sldId id="269"/>
            <p14:sldId id="271"/>
            <p14:sldId id="272"/>
            <p14:sldId id="275"/>
            <p14:sldId id="273"/>
            <p14:sldId id="287"/>
          </p14:sldIdLst>
        </p14:section>
        <p14:section name="Раздел без заголовка" id="{7F651FFD-2170-48A0-95F6-2CB4C338F432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1" autoAdjust="0"/>
    <p:restoredTop sz="94662" autoAdjust="0"/>
  </p:normalViewPr>
  <p:slideViewPr>
    <p:cSldViewPr>
      <p:cViewPr varScale="1">
        <p:scale>
          <a:sx n="81" d="100"/>
          <a:sy n="81" d="100"/>
        </p:scale>
        <p:origin x="117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4F5EB-A16C-4A9F-9854-E78ECCA0349D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97C-5FA3-4860-82DC-25752CDB3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1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1697C-5FA3-4860-82DC-25752CDB39F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43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58454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73971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29119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37481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2121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98757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956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1896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7431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86922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4403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25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44;&#1086;&#1084;\Downloads\&#1076;&#1083;&#1103;%20&#1087;&#1088;&#1077;&#1079;&#1077;&#1085;&#1090;&#1072;&#1094;&#1080;&#1080;.mp3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0034" y="1340768"/>
            <a:ext cx="8176422" cy="273117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2 «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п.Красногвардейское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Муниципальный смотр – конкурс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«Развивающая предметно - пространственная среда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подготовительная  группа «Солнышко»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4294967295"/>
          </p:nvPr>
        </p:nvSpPr>
        <p:spPr>
          <a:xfrm>
            <a:off x="-2196752" y="4149080"/>
            <a:ext cx="7377112" cy="1500187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Воспитатели 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 категории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Фурса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Земфира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Наримановна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Швидченко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Анастасия Олеговна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51520" y="4149080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1022" y="-23396"/>
            <a:ext cx="924805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260648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2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Ивушка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 Красногвардейское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смотр – конкурс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«Развивающая предметно - пространственная среда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подготовительная  группа «Солнышко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0360" y="3861048"/>
            <a:ext cx="5220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категории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Фурса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Земфира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Наримановна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9050" ty="0" sx="57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115616" y="404664"/>
            <a:ext cx="3354412" cy="221455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 правильного питания»</a:t>
            </a:r>
          </a:p>
          <a:p>
            <a:pPr algn="ctr"/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жить и развиваться,</a:t>
            </a:r>
            <a:b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Нужно правильно питаться</a:t>
            </a:r>
            <a:r>
              <a:rPr lang="ru-RU" sz="19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929190" y="214290"/>
            <a:ext cx="3963290" cy="1714511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«Спортивный уголок»</a:t>
            </a:r>
          </a:p>
          <a:p>
            <a:pPr algn="ctr"/>
            <a:r>
              <a:rPr lang="ru-RU" sz="5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про спорт не забываем</a:t>
            </a:r>
          </a:p>
          <a:p>
            <a:pPr algn="ctr"/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здоровье укрепляем,</a:t>
            </a:r>
          </a:p>
          <a:p>
            <a:pPr algn="ctr"/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для этого у нас -</a:t>
            </a:r>
          </a:p>
          <a:p>
            <a:pPr algn="ctr"/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энергии запас,</a:t>
            </a:r>
          </a:p>
          <a:p>
            <a:pPr algn="ctr"/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скакалки и мячи,</a:t>
            </a:r>
          </a:p>
          <a:p>
            <a:pPr algn="ctr"/>
            <a:r>
              <a:rPr lang="ru-RU" sz="6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Скоро станем силачи</a:t>
            </a:r>
            <a:r>
              <a:rPr lang="ru-RU" sz="6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System\Desktop\уголки\IMG_20240312_1618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8" y="2174874"/>
            <a:ext cx="3492278" cy="4278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«Уголки безопасности»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правила узнать,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потом их соблюдать,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ПДД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Нам пришлось создать.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System\Desktop\уголки\IMG_20240312_1602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4509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195" name="Picture 3" descr="D:\System\Desktop\уголки\IMG_20240312_1640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66304"/>
            <a:ext cx="4038600" cy="4509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«Патриотический уголок»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Здравствуй Родина моя! Очень я люблю тебя!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Необъятные просторы, наши русские березы,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Разнотравные поля- это все моя земля!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52839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ystem\Desktop\уголки\IMG_20240312_161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98884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539552" y="260648"/>
            <a:ext cx="4143375" cy="178593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конструирования».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Конструкторов много, любой выбирай. Сделай, что хочешь, скорей начинай.</a:t>
            </a:r>
            <a:endParaRPr lang="ru-RU" sz="1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4714875" y="0"/>
            <a:ext cx="4429125" cy="2428875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экспериментирования!»</a:t>
            </a:r>
          </a:p>
          <a:p>
            <a:pPr algn="ctr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все –эксперименты, интересные моменты! Все, все, все хотим узнать! Как наш опыт получился, сколько времени он длился? Удивляемся всему</a:t>
            </a:r>
            <a:r>
              <a:rPr lang="en-US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Как? Зачем? И почему?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320480" cy="396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6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Уголки сюжетно-ролевых игр.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серьезно заболел, есть у нас больница.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подстричься не успел – не надо сердится.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у нас и доктора и причесок мастера.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«Больница»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«Салон красоты»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System\Desktop\уголки\IMG_20240312_161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D:\System\Desktop\уголки\IMG_20240312_1615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0166" y="0"/>
            <a:ext cx="3071834" cy="1857364"/>
          </a:xfrm>
        </p:spPr>
        <p:txBody>
          <a:bodyPr>
            <a:noAutofit/>
          </a:bodyPr>
          <a:lstStyle/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pPr algn="ctr"/>
            <a:r>
              <a:rPr lang="ru-RU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«Уголок природы»   </a:t>
            </a:r>
            <a:r>
              <a:rPr lang="ru-RU" sz="1800" b="0" dirty="0" smtClean="0"/>
              <a:t/>
            </a:r>
            <a:br>
              <a:rPr lang="ru-RU" sz="1800" b="0" dirty="0" smtClean="0"/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Уголок природы есть,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нем интересного не счесть.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Мир природы познаем ,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Бережливыми растем.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285728"/>
            <a:ext cx="4041775" cy="164307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Эколята – природы защитники,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Животных, растений большие друзья,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Богатство земли молодые наследники,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страже природы стоим ты и я!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System\Desktop\уголки\IMG_20240312_1559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3072383" cy="4206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«Музыкально-театральный уголок» 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Артистов нам не занимать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Умеем петь и танцевать.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Роли разные играем ,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тексте слов не забываем!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System\Desktop\уголки\IMG_20240312_160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03860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System\Desktop\уголки\IMG_20240312_160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53848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Играя, мы учимся.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Играя, живем.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игрой интересной мы мир познаем!</a:t>
            </a:r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     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«Школьный  уголок»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00563" y="1285860"/>
            <a:ext cx="4643438" cy="8890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юный финансист»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404018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0100" y="214291"/>
            <a:ext cx="3497288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для девочек»</a:t>
            </a:r>
            <a:r>
              <a:rPr lang="ru-RU" sz="1900" b="0" dirty="0" smtClean="0"/>
              <a:t/>
            </a:r>
            <a:br>
              <a:rPr lang="ru-RU" sz="1900" b="0" dirty="0" smtClean="0"/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Куклы, бантики, коляски, сумочки, посуда..</a:t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Тут девчонок государство и порядок всюду.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52"/>
            <a:ext cx="4041775" cy="192882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для мальчиков»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Машинки не дремлют, конструкторы -  в деле.</a:t>
            </a:r>
            <a:b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Мальчишки из них город сделать сумели.</a:t>
            </a:r>
            <a:b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Здесь полный порядок и драк не бывает.</a:t>
            </a:r>
            <a:b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даже машинок на всех нас хватает.</a:t>
            </a:r>
            <a:endParaRPr lang="ru-RU" sz="3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060848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2448272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411760" y="620688"/>
            <a:ext cx="4213255" cy="12722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</a:t>
            </a:r>
            <a:r>
              <a:rPr lang="ru-RU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ряжения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Всюду разноцветные банты</a:t>
            </a: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пышные наряды,</a:t>
            </a: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Позарез нужна детсаду королева красоты.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963466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ГРУППА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Чей счастливый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голосок звонко заливается?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в группе «Солнышко» детки собираются.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 дел у нас сегодня прыгать, бегать и играть.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потом в припрыжку можно  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домой нам всем бежать</a:t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System\Desktop\уголки\IMG_20240312_1551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600400" cy="409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System\Desktop\уголки\IMG_20240312_155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706"/>
            <a:ext cx="4402832" cy="410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920880" cy="9989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Спасибо за внимание!</a:t>
            </a:r>
            <a:br>
              <a:rPr lang="ru-RU" sz="4800" b="1" dirty="0" smtClean="0">
                <a:solidFill>
                  <a:srgbClr val="7030A0"/>
                </a:solidFill>
              </a:rPr>
            </a:b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542462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34307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70C0"/>
                </a:solidFill>
              </a:rPr>
              <a:t>Шкафчик важен для детей</a:t>
            </a:r>
            <a:r>
              <a:rPr lang="ru-RU" sz="1800" b="1" dirty="0" smtClean="0">
                <a:solidFill>
                  <a:srgbClr val="0070C0"/>
                </a:solidFill>
              </a:rPr>
              <a:t/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Создан он для их вещей</a:t>
            </a:r>
            <a:r>
              <a:rPr lang="ru-RU" sz="1800" b="1" dirty="0" smtClean="0">
                <a:solidFill>
                  <a:srgbClr val="0070C0"/>
                </a:solidFill>
              </a:rPr>
              <a:t/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Он детей с утра встречает</a:t>
            </a:r>
            <a:r>
              <a:rPr lang="ru-RU" sz="1800" b="1" dirty="0" smtClean="0">
                <a:solidFill>
                  <a:srgbClr val="0070C0"/>
                </a:solidFill>
              </a:rPr>
              <a:t/>
            </a:r>
            <a:br>
              <a:rPr lang="ru-RU" sz="1800" b="1" dirty="0" smtClean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Дверцу детям </a:t>
            </a:r>
            <a:r>
              <a:rPr lang="ru-RU" sz="1800" b="1" dirty="0" smtClean="0">
                <a:solidFill>
                  <a:srgbClr val="0070C0"/>
                </a:solidFill>
              </a:rPr>
              <a:t>открывает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03860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63418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0019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Лепят, рисуют, красят-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каждого свой талант! Дети такие разные-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Девочки, мальчики, двойни,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Маши, Катюшки, Данилки,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Никиты, Оли и Коли.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рисования»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 наше творчество»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System\Desktop\уголки\IMG_20240312_1607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96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D:\System\Desktop\уголки\IMG_20240312_1554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4041775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43608" y="620688"/>
            <a:ext cx="3672408" cy="1440160"/>
          </a:xfrm>
        </p:spPr>
        <p:txBody>
          <a:bodyPr>
            <a:normAutofit fontScale="25000" lnSpcReduction="20000"/>
          </a:bodyPr>
          <a:lstStyle/>
          <a:p>
            <a:endParaRPr lang="ru-RU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Именинника»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7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Нет </a:t>
            </a:r>
            <a:r>
              <a:rPr lang="ru-RU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свете дня </a:t>
            </a:r>
            <a:r>
              <a:rPr lang="ru-RU" sz="7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чудесней,</a:t>
            </a:r>
          </a:p>
          <a:p>
            <a:pPr algn="ctr"/>
            <a:r>
              <a:rPr lang="ru-RU" sz="7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Веселее </a:t>
            </a:r>
            <a:r>
              <a:rPr lang="ru-RU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нету дня –</a:t>
            </a:r>
          </a:p>
          <a:p>
            <a:pPr algn="ctr"/>
            <a:r>
              <a:rPr lang="ru-RU" sz="7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Ведь </a:t>
            </a:r>
            <a:r>
              <a:rPr lang="ru-RU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сегодня день рожденья,</a:t>
            </a:r>
          </a:p>
          <a:p>
            <a:pPr algn="ctr"/>
            <a:r>
              <a:rPr lang="ru-RU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День рожденья у меня!</a:t>
            </a:r>
          </a:p>
          <a:p>
            <a:r>
              <a:rPr lang="ru-RU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endParaRPr lang="ru-RU" sz="29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652120" y="332656"/>
            <a:ext cx="3143272" cy="1714512"/>
          </a:xfrm>
        </p:spPr>
        <p:txBody>
          <a:bodyPr>
            <a:normAutofit fontScale="25000" lnSpcReduction="20000"/>
          </a:bodyPr>
          <a:lstStyle/>
          <a:p>
            <a:endParaRPr lang="ru-RU" sz="33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настроения»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смеюсь, я хохочу,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улыбаюсь и шучу,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Мне так весело сегодня,</a:t>
            </a:r>
          </a:p>
          <a:p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даже танцевать хочу!</a:t>
            </a:r>
          </a:p>
          <a:p>
            <a:endParaRPr lang="ru-RU" dirty="0"/>
          </a:p>
        </p:txBody>
      </p:sp>
      <p:pic>
        <p:nvPicPr>
          <p:cNvPr id="2051" name="Picture 3" descr="D:\System\Desktop\уголки\IMG_20240312_1554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988840"/>
            <a:ext cx="3743399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96044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дежурства»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Мы дежурим! Мы дежурим! Помогаем стол  накрыть.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Мы дежурим! Мы дежурим! Можем мы цветы полить.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Не сорите, не пылите – труд  дежурных берегите!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0848"/>
            <a:ext cx="433082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уединения»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Уголок уединения –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 уголок настроения.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можно одному побывать,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Отдохнуть и помечтать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System\Desktop\уголки\IMG_20240312_160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38600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 descr="D:\System\Desktop\уголки\IMG_20240312_160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15616" y="0"/>
            <a:ext cx="3353168" cy="1785926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«Книжный уголок»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Проходит время день за днём,</a:t>
            </a:r>
          </a:p>
          <a:p>
            <a:r>
              <a:rPr lang="ru-RU" sz="4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Читаем книжки за столом,</a:t>
            </a:r>
          </a:p>
          <a:p>
            <a:r>
              <a:rPr lang="ru-RU" sz="4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 приходите в гости к нам,</a:t>
            </a:r>
          </a:p>
          <a:p>
            <a:r>
              <a:rPr lang="ru-RU" sz="4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почитаем сказки вам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214290"/>
            <a:ext cx="4105596" cy="157163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узей достопримечательности Крыма» </a:t>
            </a:r>
            <a:r>
              <a:rPr lang="ru-RU" sz="7200" dirty="0" smtClean="0"/>
              <a:t/>
            </a:r>
            <a:br>
              <a:rPr lang="ru-RU" sz="7200" dirty="0" smtClean="0"/>
            </a:br>
            <a: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Ялта, Евпатория, Алушта,</a:t>
            </a:r>
            <a:b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Кто из них прекраснейшая, спорят.</a:t>
            </a:r>
            <a:b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Крымский полуостров, как ракушка,</a:t>
            </a:r>
            <a:b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Нам на радость выброшен из моря</a:t>
            </a:r>
            <a:r>
              <a:rPr lang="ru-RU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7" name="Picture 3" descr="D:\System\Desktop\уголки\IMG_20240312_160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74875"/>
            <a:ext cx="3491483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8" name="Picture 4" descr="D:\System\Desktop\уголки\IMG_20240312_1604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04177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настольных игр» 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Люблю я в настольные игры играть!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загадочный мир игры попадать!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03860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1766" y="2121121"/>
            <a:ext cx="4104455" cy="4271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</TotalTime>
  <Words>292</Words>
  <Application>Microsoft Office PowerPoint</Application>
  <PresentationFormat>Экран (4:3)</PresentationFormat>
  <Paragraphs>89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Муниципальное бюджетное дошкольное образовательное учреждение «Детский сад № 2 «Ивушка» п.Красногвардейское  Муниципальный смотр – конкурс        «Развивающая предметно - пространственная среда  подготовительная  группа «Солнышко»   </vt:lpstr>
      <vt:lpstr>    НАША ГРУППА Чей счастливый голосок звонко заливается? Это в группе «Солнышко» детки собираются. Много дел у нас сегодня прыгать, бегать и играть. А потом в припрыжку можно   И домой нам всем бежать    . </vt:lpstr>
      <vt:lpstr>Шкафчик важен для детей Создан он для их вещей Он детей с утра встречает Дверцу детям открывает</vt:lpstr>
      <vt:lpstr>  Лепят, рисуют, красят- У каждого свой талант! Дети такие разные- Девочки, мальчики, двойни, Маши, Катюшки, Данилки, Никиты, Оли и Коли. </vt:lpstr>
      <vt:lpstr> </vt:lpstr>
      <vt:lpstr> «Уголок дежурства» Мы дежурим! Мы дежурим! Помогаем стол  накрыть. Мы дежурим! Мы дежурим! Можем мы цветы полить. Не сорите, не пылите – труд  дежурных берегите!  </vt:lpstr>
      <vt:lpstr>«Уголок уединения»  Уголок уединения – Это уголок настроения. Здесь можно одному побывать, Отдохнуть и помечтать. </vt:lpstr>
      <vt:lpstr> </vt:lpstr>
      <vt:lpstr>«Уголок настольных игр»  Люблю я в настольные игры играть! В загадочный мир игры попадать! </vt:lpstr>
      <vt:lpstr>Презентация PowerPoint</vt:lpstr>
      <vt:lpstr>«Уголки безопасности» Чтобы правила узнать, А потом их соблюдать, Уголок ПДД Нам пришлось создать. </vt:lpstr>
      <vt:lpstr> «Патриотический уголок»  Здравствуй Родина моя! Очень я люблю тебя! Необъятные просторы, наши русские березы, Разнотравные поля- это все моя земля!  </vt:lpstr>
      <vt:lpstr>Презентация PowerPoint</vt:lpstr>
      <vt:lpstr>Уголки сюжетно-ролевых игр. Кто серьезно заболел, есть у нас больница. А подстричься не успел – не надо сердится. Есть у нас и доктора и причесок мастера.</vt:lpstr>
      <vt:lpstr>Презентация PowerPoint</vt:lpstr>
      <vt:lpstr>«Музыкально-театральный уголок»  Артистов нам не занимать Умеем петь и танцевать. Роли разные играем , В тексте слов не забываем!</vt:lpstr>
      <vt:lpstr>Играя, мы учимся. Играя, живем. С игрой интересной мы мир познаем!</vt:lpstr>
      <vt:lpstr>Презентация PowerPoint</vt:lpstr>
      <vt:lpstr>Презентация PowerPoint</vt:lpstr>
      <vt:lpstr>      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Windows User</cp:lastModifiedBy>
  <cp:revision>123</cp:revision>
  <dcterms:created xsi:type="dcterms:W3CDTF">2023-03-13T09:32:12Z</dcterms:created>
  <dcterms:modified xsi:type="dcterms:W3CDTF">2024-11-11T17:04:01Z</dcterms:modified>
</cp:coreProperties>
</file>